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54CD-C07F-405D-8AFB-02B81539CAB9}" type="datetimeFigureOut">
              <a:rPr lang="es-ES" smtClean="0"/>
              <a:pPr/>
              <a:t>31/12/2019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3434-3D9D-4F7B-823A-2C0F662350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Francisco Rada\Mis documentos\Dibujos de Fabricacion\SOLID WORKS1\CPINGREDIENTES (PARAISO)\PRUEBA DE SELLO DE LABERINTO IN-08 (CON DOBLE DESAHOGO DE FLUIDOS)\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60"/>
            <a:ext cx="6929486" cy="514353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771800" y="293747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INNOVASEALS Presenta el nuevo</a:t>
            </a:r>
          </a:p>
          <a:p>
            <a:pPr algn="ctr"/>
            <a:r>
              <a:rPr lang="es-MX" sz="2400" b="1" dirty="0" smtClean="0"/>
              <a:t>Sello de laberinto tipo LB-08</a:t>
            </a:r>
            <a:endParaRPr lang="es-MX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7757"/>
            <a:ext cx="2314575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Francisco Rada\Mis documentos\Dibujos de Fabricacion\SOLID WORKS1\ALMIDONES MEXICANOS\Copia de Sellos para tapa motor\Sello para tapa 1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7358114" cy="519711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928662" y="7141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Instalando un protector de baleros </a:t>
            </a:r>
            <a:r>
              <a:rPr lang="es-MX" sz="2400" b="1" dirty="0" err="1" smtClean="0"/>
              <a:t>innovaseals</a:t>
            </a:r>
            <a:r>
              <a:rPr lang="es-MX" sz="2400" b="1" dirty="0" smtClean="0"/>
              <a:t> te ahorraras el embobinado del motor causado por humedad y contaminantes</a:t>
            </a:r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9" y="357166"/>
          <a:ext cx="7715304" cy="578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9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626">
                <a:tc>
                  <a:txBody>
                    <a:bodyPr/>
                    <a:lstStyle/>
                    <a:p>
                      <a:r>
                        <a:rPr lang="es-MX" smtClean="0"/>
                        <a:t>Concepto de ANALISIS</a:t>
                      </a:r>
                      <a:r>
                        <a:rPr lang="es-MX" baseline="0" smtClean="0"/>
                        <a:t> DE COSTOS DE REPARACIÓN.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Costo con retenes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="1" baseline="0" dirty="0" smtClean="0"/>
                        <a:t>convencionales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Costo con sello de laberinto INNOVASEALS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40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Reparación de Flecha</a:t>
                      </a:r>
                      <a:r>
                        <a:rPr lang="es-MX" sz="1400" b="1" baseline="0" dirty="0" smtClean="0"/>
                        <a:t> </a:t>
                      </a:r>
                      <a:r>
                        <a:rPr lang="es-MX" sz="1400" baseline="0" dirty="0" smtClean="0"/>
                        <a:t>(el reten de aceite raya la flecha)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$600.00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65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Baleros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$1,200.00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40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Consumibles (Aceite,</a:t>
                      </a:r>
                      <a:r>
                        <a:rPr lang="es-MX" sz="1400" b="1" baseline="0" dirty="0" smtClean="0"/>
                        <a:t> empaques,  </a:t>
                      </a:r>
                      <a:r>
                        <a:rPr lang="es-MX" sz="1400" b="1" baseline="0" dirty="0" err="1" smtClean="0"/>
                        <a:t>o´rings</a:t>
                      </a:r>
                      <a:r>
                        <a:rPr lang="es-MX" sz="1400" b="1" baseline="0" dirty="0" smtClean="0"/>
                        <a:t>,  pintura, </a:t>
                      </a:r>
                      <a:r>
                        <a:rPr lang="es-MX" sz="1400" b="1" baseline="0" dirty="0" err="1" smtClean="0"/>
                        <a:t>etc</a:t>
                      </a:r>
                      <a:r>
                        <a:rPr lang="es-MX" sz="1400" b="1" baseline="0" dirty="0" smtClean="0"/>
                        <a:t>)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$200.00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65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Retenes</a:t>
                      </a:r>
                      <a:r>
                        <a:rPr lang="es-MX" sz="1400" b="1" baseline="0" dirty="0" smtClean="0"/>
                        <a:t> de aceite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$120.00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40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Mano de obra por retirar</a:t>
                      </a:r>
                      <a:r>
                        <a:rPr lang="es-MX" sz="1400" b="1" baseline="0" dirty="0" smtClean="0"/>
                        <a:t> la bomba de su área de trabajo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$800.00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40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Mano de obra por reparar la bomba en el taller.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$1,500.00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40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Mano de obra por instalar la bomba en su área de trabajo.</a:t>
                      </a:r>
                      <a:endParaRPr lang="es-MX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$ 800.00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2715"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Reparación de sello mecánico </a:t>
                      </a:r>
                      <a:r>
                        <a:rPr lang="es-MX" sz="1400" dirty="0" smtClean="0"/>
                        <a:t>(al</a:t>
                      </a:r>
                      <a:r>
                        <a:rPr lang="es-MX" sz="1400" baseline="0" dirty="0" smtClean="0"/>
                        <a:t> retirarlo se tiene que revisar al menos)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$2,500.00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66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Sello de laberinto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600" b="1" baseline="0" dirty="0" smtClean="0">
                          <a:solidFill>
                            <a:srgbClr val="0070C0"/>
                          </a:solidFill>
                        </a:rPr>
                        <a:t>INNOVASEALS</a:t>
                      </a:r>
                      <a:endParaRPr lang="es-MX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No</a:t>
                      </a:r>
                      <a:r>
                        <a:rPr lang="es-MX" sz="1400" baseline="0" dirty="0" smtClean="0"/>
                        <a:t> aplica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$ 1,200.00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840">
                <a:tc>
                  <a:txBody>
                    <a:bodyPr/>
                    <a:lstStyle/>
                    <a:p>
                      <a:r>
                        <a:rPr lang="es-MX" sz="1400" b="1" u="sng" dirty="0" smtClean="0">
                          <a:solidFill>
                            <a:srgbClr val="C00000"/>
                          </a:solidFill>
                        </a:rPr>
                        <a:t>Costo de</a:t>
                      </a:r>
                      <a:r>
                        <a:rPr lang="es-MX" sz="1400" b="1" u="sng" baseline="0" dirty="0" smtClean="0">
                          <a:solidFill>
                            <a:srgbClr val="C00000"/>
                          </a:solidFill>
                        </a:rPr>
                        <a:t> oportunidad de atender tareas más importantes</a:t>
                      </a:r>
                      <a:endParaRPr lang="es-MX" sz="14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????????????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/>
                        <a:t>Sin costo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63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INVERSIÓN TOTAL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600" b="1" dirty="0" smtClean="0">
                          <a:solidFill>
                            <a:srgbClr val="FF0000"/>
                          </a:solidFill>
                        </a:rPr>
                        <a:t>$7,520.00 pesos</a:t>
                      </a:r>
                      <a:endParaRPr lang="es-MX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600" b="1" dirty="0" smtClean="0">
                          <a:solidFill>
                            <a:srgbClr val="0070C0"/>
                          </a:solidFill>
                        </a:rPr>
                        <a:t>$1,200.00</a:t>
                      </a:r>
                      <a:r>
                        <a:rPr lang="es-MX" sz="1600" b="1" baseline="0" dirty="0" smtClean="0">
                          <a:solidFill>
                            <a:srgbClr val="0070C0"/>
                          </a:solidFill>
                        </a:rPr>
                        <a:t>  pesos</a:t>
                      </a:r>
                      <a:endParaRPr lang="es-MX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71538" y="6211669"/>
            <a:ext cx="7028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Se considera un costo de reparación bastante bajo y el precio del sello de</a:t>
            </a:r>
          </a:p>
          <a:p>
            <a:r>
              <a:rPr lang="es-MX" dirty="0" smtClean="0"/>
              <a:t>Laberinto es de un tipo SL de 1 ¾” de teflón.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Francisco Rada\Mis documentos\Dibujos de Fabricacion\SOLID WORKS1\CPINGREDIENTES (PARAISO)\PRUEBA DE SELLO DE LABERINTO IN-08 (CON DOBLE DESAHOGO DE FLUIDOS)\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60"/>
            <a:ext cx="7119933" cy="508991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699792" y="365755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Alarga la vida de los rodamientos y del motor al evitar ingreso de agua o polvos</a:t>
            </a:r>
            <a:endParaRPr lang="es-MX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51" y="248660"/>
            <a:ext cx="2314575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Francisco Rada\Mis documentos\Dibujos de Fabricacion\SOLID WORKS1\CPINGREDIENTES (PARAISO)\PRUEBA DE SELLO DE LABERINTO IN-08 (CON DOBLE DESAHOGO DE FLUIDOS)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7000924" cy="5250693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43808" y="658813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Diseño innovador fabricado en bronce</a:t>
            </a:r>
            <a:endParaRPr lang="es-MX" sz="24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75" y="224475"/>
            <a:ext cx="2314575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Francisco Rada\Mis documentos\Dibujos de Fabricacion\SOLID WORKS1\CPINGREDIENTES (PARAISO)\PRUEBA DE SELLO DE LABERINTO IN-08 (CON DOBLE DESAHOGO DE FLUIDOS)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7286676" cy="52506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565156" y="567667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No hay elementos que friccionen entre sí</a:t>
            </a:r>
            <a:endParaRPr lang="es-MX" sz="2400" b="1" dirty="0"/>
          </a:p>
        </p:txBody>
      </p:sp>
      <p:cxnSp>
        <p:nvCxnSpPr>
          <p:cNvPr id="5" name="4 Conector recto de flecha"/>
          <p:cNvCxnSpPr/>
          <p:nvPr/>
        </p:nvCxnSpPr>
        <p:spPr>
          <a:xfrm rot="16200000" flipH="1">
            <a:off x="1785918" y="3071810"/>
            <a:ext cx="1143008" cy="8572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6036479" y="2821777"/>
            <a:ext cx="1071570" cy="8572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285852" y="2428868"/>
            <a:ext cx="106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Rotativa</a:t>
            </a:r>
            <a:endParaRPr lang="es-MX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72264" y="228599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Estacionaria</a:t>
            </a:r>
            <a:endParaRPr lang="es-MX" sz="1600" b="1" dirty="0"/>
          </a:p>
        </p:txBody>
      </p:sp>
      <p:cxnSp>
        <p:nvCxnSpPr>
          <p:cNvPr id="8" name="7 Conector recto de flecha"/>
          <p:cNvCxnSpPr/>
          <p:nvPr/>
        </p:nvCxnSpPr>
        <p:spPr>
          <a:xfrm rot="5400000" flipH="1" flipV="1">
            <a:off x="3964777" y="4893479"/>
            <a:ext cx="642942" cy="5715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643042" y="5572140"/>
            <a:ext cx="5312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 smtClean="0"/>
              <a:t>Con el equipo parado, el </a:t>
            </a:r>
            <a:r>
              <a:rPr lang="es-MX" sz="2000" b="1" dirty="0" err="1" smtClean="0"/>
              <a:t>o´ring</a:t>
            </a:r>
            <a:r>
              <a:rPr lang="es-MX" sz="2000" b="1" dirty="0" smtClean="0"/>
              <a:t> sella y mantiene </a:t>
            </a:r>
          </a:p>
          <a:p>
            <a:pPr algn="ctr"/>
            <a:r>
              <a:rPr lang="es-MX" sz="2000" b="1" dirty="0" smtClean="0"/>
              <a:t>unidas la rotativa y la estacionaria.</a:t>
            </a:r>
            <a:endParaRPr lang="es-MX" b="1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2598"/>
            <a:ext cx="2314575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Francisco Rada\Mis documentos\Dibujos de Fabricacion\SOLID WORKS1\CPINGREDIENTES (PARAISO)\PRUEBA DE SELLO DE LABERINTO IN-08 (CON DOBLE DESAHOGO DE FLUIDOS)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7286676" cy="5107777"/>
          </a:xfrm>
          <a:prstGeom prst="rect">
            <a:avLst/>
          </a:prstGeom>
          <a:noFill/>
        </p:spPr>
      </p:pic>
      <p:sp>
        <p:nvSpPr>
          <p:cNvPr id="5" name="4 Flecha arriba"/>
          <p:cNvSpPr/>
          <p:nvPr/>
        </p:nvSpPr>
        <p:spPr>
          <a:xfrm>
            <a:off x="4500562" y="4857760"/>
            <a:ext cx="285752" cy="642942"/>
          </a:xfrm>
          <a:prstGeom prst="up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071538" y="5715016"/>
            <a:ext cx="7329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</a:rPr>
              <a:t>Cuando el equipo trabaja, el </a:t>
            </a:r>
            <a:r>
              <a:rPr lang="es-MX" sz="2000" b="1" dirty="0" err="1" smtClean="0">
                <a:solidFill>
                  <a:schemeClr val="bg1"/>
                </a:solidFill>
              </a:rPr>
              <a:t>o´ring</a:t>
            </a:r>
            <a:r>
              <a:rPr lang="es-MX" sz="2000" b="1" dirty="0" smtClean="0">
                <a:solidFill>
                  <a:schemeClr val="bg1"/>
                </a:solidFill>
              </a:rPr>
              <a:t> se desplaza y  deja de friccionar.</a:t>
            </a:r>
            <a:endParaRPr lang="es-MX" sz="2000" b="1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9" y="164290"/>
            <a:ext cx="2314575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Francisco Rada\Mis documentos\Dibujos de Fabricacion\SOLID WORKS1\CPINGREDIENTES (PARAISO)\PRUEBA DE SELLO DE LABERINTO IN-08 (CON DOBLE DESAHOGO DE FLUIDOS)\04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7286676" cy="5304271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14314" y="142852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Cuando hay contaminantes que pueden dañar los baleros, son capturados por el laberinto y se desechan por el drenaje del mismo  </a:t>
            </a:r>
            <a:endParaRPr lang="es-MX" sz="2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85852" y="1214422"/>
            <a:ext cx="1764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</a:rPr>
              <a:t>Entrada de </a:t>
            </a:r>
          </a:p>
          <a:p>
            <a:r>
              <a:rPr lang="es-MX" sz="2000" b="1" dirty="0" smtClean="0">
                <a:solidFill>
                  <a:schemeClr val="bg1"/>
                </a:solidFill>
              </a:rPr>
              <a:t>contaminantes</a:t>
            </a:r>
            <a:endParaRPr lang="es-MX" sz="2000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00100" y="5000636"/>
            <a:ext cx="24234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</a:rPr>
              <a:t>Drenado de </a:t>
            </a:r>
          </a:p>
          <a:p>
            <a:r>
              <a:rPr lang="es-MX" sz="2000" b="1" dirty="0" smtClean="0">
                <a:solidFill>
                  <a:schemeClr val="bg1"/>
                </a:solidFill>
              </a:rPr>
              <a:t>Contaminantes</a:t>
            </a:r>
          </a:p>
          <a:p>
            <a:r>
              <a:rPr lang="es-MX" sz="2000" b="1" dirty="0" smtClean="0">
                <a:solidFill>
                  <a:schemeClr val="bg1"/>
                </a:solidFill>
              </a:rPr>
              <a:t>Sin que estos lleguen</a:t>
            </a:r>
          </a:p>
          <a:p>
            <a:r>
              <a:rPr lang="es-MX" sz="2000" b="1" dirty="0" smtClean="0">
                <a:solidFill>
                  <a:schemeClr val="bg1"/>
                </a:solidFill>
              </a:rPr>
              <a:t>Al rodamiento.</a:t>
            </a:r>
            <a:endParaRPr lang="es-MX" sz="2000" b="1" dirty="0">
              <a:solidFill>
                <a:schemeClr val="bg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2786050" y="1285860"/>
            <a:ext cx="1071570" cy="1428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2428860" y="5286388"/>
            <a:ext cx="1428760" cy="35719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Francisco Rada\Mis documentos\Dibujos de Fabricacion\SOLID WORKS1\CPINGREDIENTES (PARAISO)\PRUEBA DE SELLO DE LABERINTO IN-08 (CON DOBLE DESAHOGO DE FLUIDOS)\06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7453364" cy="514353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509728" y="48457"/>
            <a:ext cx="6419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El lubricante de los baleros que intenta salir se </a:t>
            </a:r>
          </a:p>
          <a:p>
            <a:pPr algn="ctr"/>
            <a:r>
              <a:rPr lang="es-MX" sz="2400" b="1" dirty="0" smtClean="0"/>
              <a:t>captura en un laberinto y se regresa por el drenaje del sello.</a:t>
            </a:r>
            <a:endParaRPr lang="es-MX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286380" y="5929330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</a:rPr>
              <a:t>Regreso por el drenaje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72066" y="1214422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El lubricante que salpica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Intenta salir hacia la 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atmósfera 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rot="10800000">
            <a:off x="5072066" y="5715015"/>
            <a:ext cx="785818" cy="2143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4893471" y="1678769"/>
            <a:ext cx="1071570" cy="8572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133"/>
            <a:ext cx="2314575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Instalación típica en bombas</a:t>
            </a:r>
            <a:endParaRPr lang="es-MX" dirty="0"/>
          </a:p>
        </p:txBody>
      </p:sp>
      <p:pic>
        <p:nvPicPr>
          <p:cNvPr id="4" name="3 Marcador de contenido" descr="sello de laberin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5397" y="1214422"/>
            <a:ext cx="8195987" cy="5286412"/>
          </a:xfrm>
        </p:spPr>
      </p:pic>
      <p:sp>
        <p:nvSpPr>
          <p:cNvPr id="7" name="6 Rectángulo redondeado"/>
          <p:cNvSpPr/>
          <p:nvPr/>
        </p:nvSpPr>
        <p:spPr>
          <a:xfrm>
            <a:off x="428596" y="4000504"/>
            <a:ext cx="1428760" cy="8572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 redondeado"/>
          <p:cNvSpPr/>
          <p:nvPr/>
        </p:nvSpPr>
        <p:spPr>
          <a:xfrm>
            <a:off x="4000496" y="5143512"/>
            <a:ext cx="1785950" cy="78581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 redondeado"/>
          <p:cNvSpPr/>
          <p:nvPr/>
        </p:nvSpPr>
        <p:spPr>
          <a:xfrm>
            <a:off x="7000892" y="6000768"/>
            <a:ext cx="1857388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857224" y="1785926"/>
            <a:ext cx="178595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156362" y="4354305"/>
            <a:ext cx="2129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i="1" dirty="0" smtClean="0">
                <a:latin typeface="Arial Narrow" pitchFamily="34" charset="0"/>
              </a:rPr>
              <a:t>Protector de baleros</a:t>
            </a:r>
          </a:p>
          <a:p>
            <a:pPr algn="ctr"/>
            <a:r>
              <a:rPr lang="es-MX" b="1" i="1" dirty="0" smtClean="0">
                <a:latin typeface="Arial Narrow" pitchFamily="34" charset="0"/>
              </a:rPr>
              <a:t>INNOVASEALS LB-08</a:t>
            </a:r>
            <a:endParaRPr lang="es-MX" b="1" i="1" dirty="0">
              <a:latin typeface="Arial Narrow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28596" y="1643050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i="1" dirty="0" smtClean="0">
                <a:latin typeface="Arial Narrow" pitchFamily="34" charset="0"/>
              </a:rPr>
              <a:t>Ajuste de baleros</a:t>
            </a:r>
          </a:p>
          <a:p>
            <a:pPr algn="ctr"/>
            <a:r>
              <a:rPr lang="es-MX" b="1" i="1" dirty="0" smtClean="0">
                <a:latin typeface="Arial Narrow" pitchFamily="34" charset="0"/>
              </a:rPr>
              <a:t>De impulsor</a:t>
            </a:r>
            <a:endParaRPr lang="es-MX" b="1" i="1" dirty="0">
              <a:latin typeface="Arial Narrow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14810" y="5214950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i="1" dirty="0" smtClean="0">
                <a:latin typeface="Arial Narrow" pitchFamily="34" charset="0"/>
              </a:rPr>
              <a:t>Eje de bomba</a:t>
            </a:r>
            <a:endParaRPr lang="es-MX" b="1" i="1" dirty="0">
              <a:latin typeface="Arial Narrow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802145" y="592933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i="1" dirty="0" smtClean="0">
                <a:latin typeface="Arial Narrow" pitchFamily="34" charset="0"/>
              </a:rPr>
              <a:t>Impulsor</a:t>
            </a:r>
            <a:endParaRPr lang="es-MX" b="1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Francisco Rada\Mis documentos\Dibujos de Fabricacion\SOLID WORKS1\ALMIDONES MEXICANOS\Copia de Sellos para tapa motor\Sello para tapa 1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7358114" cy="521497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952067" y="72996"/>
            <a:ext cx="7211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El protector de baleros también se puede </a:t>
            </a:r>
          </a:p>
          <a:p>
            <a:pPr algn="ctr"/>
            <a:r>
              <a:rPr lang="es-MX" sz="2400" b="1" dirty="0" smtClean="0"/>
              <a:t>instalar en motores eléctricos protegiéndolos </a:t>
            </a:r>
          </a:p>
          <a:p>
            <a:pPr algn="ctr"/>
            <a:r>
              <a:rPr lang="es-MX" sz="2400" b="1" dirty="0" smtClean="0"/>
              <a:t>de la humedad y polvos.</a:t>
            </a:r>
            <a:endParaRPr lang="es-MX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77" y="136503"/>
            <a:ext cx="2314575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374</Words>
  <Application>Microsoft Office PowerPoint</Application>
  <PresentationFormat>Presentación en pantalla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Instalación típica en bombas</vt:lpstr>
      <vt:lpstr>Presentación de PowerPoint</vt:lpstr>
      <vt:lpstr>Presentación de PowerPoint</vt:lpstr>
      <vt:lpstr>Presentación de PowerPoint</vt:lpstr>
    </vt:vector>
  </TitlesOfParts>
  <Company>Sellos Mecanicos de Occidente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 Flores</dc:creator>
  <cp:lastModifiedBy>Marco Antonio Flores Barboza</cp:lastModifiedBy>
  <cp:revision>34</cp:revision>
  <dcterms:created xsi:type="dcterms:W3CDTF">2010-12-03T15:12:35Z</dcterms:created>
  <dcterms:modified xsi:type="dcterms:W3CDTF">2019-12-31T21:02:40Z</dcterms:modified>
</cp:coreProperties>
</file>